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519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339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525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059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743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72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169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87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356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873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551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9AB97-B0CE-4FA0-9DAA-B31D813841E2}" type="datetimeFigureOut">
              <a:rPr lang="da-DK" smtClean="0"/>
              <a:t>09-10-2017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8DE2E-66D5-403E-B181-479E59A0E5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830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7w6yf2opdXQ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516675" y="3171182"/>
            <a:ext cx="104312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https://www.youtube.com/watch?v=7w6yf2opdXQ</a:t>
            </a:r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13" y="245095"/>
            <a:ext cx="3033112" cy="269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2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2ED410AC921940B6AF22884CAF45AE" ma:contentTypeVersion="" ma:contentTypeDescription="Opret et nyt dokument." ma:contentTypeScope="" ma:versionID="13ed70053d0cc03483d7e5941c94c42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2391a9a5862706a061a5fd8fdc5658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9864C7-C006-4CF8-8BC5-08A29E4DB1F4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C534EF-BCD8-4435-8B1F-42D04D34A0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9A1C52-3719-477A-83A0-65E7D84A7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Mie Ole Lauritzen</dc:creator>
  <cp:lastModifiedBy>Kristoffer Havskov Hansen</cp:lastModifiedBy>
  <cp:revision>2</cp:revision>
  <dcterms:created xsi:type="dcterms:W3CDTF">2017-09-28T08:07:52Z</dcterms:created>
  <dcterms:modified xsi:type="dcterms:W3CDTF">2017-10-09T10:44:55Z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0x010100DE2ED410AC921940B6AF22884CAF45AE</vt:lpwstr>
  </property>
</Properties>
</file>